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84519-C8E5-4713-A8D2-820C1E9A2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3F7C70-8D1E-47E8-A117-262DBD621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EE356C-25BD-48A5-AD93-68393304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9E80BC-E019-4FB9-9CC6-F1DF0DAB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931405-4479-4083-BB31-24BDF9E9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498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0B4AA-BCDD-4BC4-8DF5-4C0395CE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15A08E-57E8-4435-ACEC-B132AC24B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D6F39-5E19-4639-8C29-93DDE346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23FF6-A5C3-4D43-8946-C876D2E3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80E6BC-B357-4F8D-BBC1-57D7343B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107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8EEE4B-3DC6-44DE-B5F0-40E29A6B1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2AC3C2-7CED-410C-BD8E-B04AC27E5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A18B02-2F9C-4EFF-8B0F-D43EC8642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7A79D-0075-49B9-B0CF-6D226FC3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B4BF2E-8D6E-43C7-8B65-D1DA0202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9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05C3E-0EB6-4AC0-9273-6650728F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BCB8EC-B6F1-4483-B457-DB978821A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BD0BB5-2495-47E5-BBA3-7D98B265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AC84F-94E1-4CC9-B67F-038E181B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619BD-C0D9-434D-B48B-75A31F37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7ED6C-E1F1-4051-9E40-4816FFA5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3E0EA0-0A40-4CD5-99F5-EF738D79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F038E3-9466-4E09-BEA4-B9B9BB2F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C0E4B5-3BC3-4769-B7F4-3A6C8E3A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ED9EAC-0A9D-441B-AAE8-13825F99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64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B9D0-E4EE-408F-B252-59EA3F6D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BDAC42-5DB4-4FD2-B65D-59E298A0C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AB4EA-8CC5-4E0E-8B68-16C8778A6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609D19-AB87-4004-BA9C-E1EFC2E6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941BE9-E8DA-468C-B4D9-D42E7A48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6D768F-B119-4369-AAB3-1B9BAA72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078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629B-76F1-4AD8-A7E0-427ABD25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687126-9515-4F2B-87FB-1FD6F0D95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8B144C-2A1F-41E2-8C05-02C3073C7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510A7A-30F5-4095-AE60-96F683968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27ABD7-1D8B-4BDF-A6F6-D40C16E7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00235A-B1BD-456B-B8BC-72E229EC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AC5442D-94B2-4C15-B8EF-F01BAAAB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25735D-773B-4E97-AD27-32C90347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656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C9439-21B7-41AC-951D-BE2FCA54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32665F-984D-495B-9601-9017D825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BF2547-0DBE-4527-90A7-5D5319DA6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A71006-9BD3-4304-BD1E-8AE4D2D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749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B0F7EE-B452-4003-9695-53AFDD14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339BC2-34F3-454C-A507-7677A248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5D3957-D734-4E0F-82DB-ADBFAA5F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004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F46-30EB-4F2D-9554-83BD7E8A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EEAB7-CBD8-4347-842E-32B289C38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483F5B-DA39-49C1-BDAD-DB6C2BDC9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A1AE18-AB08-487D-8875-17939811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B3B8C2-3884-4FCE-B231-C9430391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BB14AD-5D67-4B04-909F-8B4649A8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054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2BECF-64FB-4590-ABE4-850F79D5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C7EB31F-3667-4069-A69B-4260FBA17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54BC8A-CE15-4495-B8B3-D254930D7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DD398E-D289-4F18-91EE-0F33E8FA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CADF7-EB4E-455F-8A2F-FB24A0518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1A03D4-A6FB-43C4-B428-6C1D8837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59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E5820F-2533-4564-8687-BEE68591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E3C702-360C-4B90-9E85-B0DEE79D8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8B9AD-627D-4FF9-9532-B07E3B69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FDD6B-A392-4772-91D8-3D56F7F53493}" type="datetimeFigureOut">
              <a:rPr lang="es-MX" smtClean="0"/>
              <a:t>27/09/2021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552FCC-99D8-40B3-B69D-E3F933156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B19567-8D48-432C-8509-5F851CC2F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83900-8642-4C99-9DCC-5E29F4FFD2D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327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D87EEA-89DA-4042-AB8F-2DF9B1C76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B6143-ACB7-48A4-806B-0E9467879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9DCC49-F289-4D65-8D95-5086BFD6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B2AC0-B277-4593-8E7E-86CA7277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Muchos a muchos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374B7-5647-4899-B37B-2887A76CE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4" t="45000" r="13750" b="29028"/>
          <a:stretch/>
        </p:blipFill>
        <p:spPr>
          <a:xfrm>
            <a:off x="600075" y="1571625"/>
            <a:ext cx="5657850" cy="1781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CC8A094-0983-41F6-902B-F5AE1CA86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 t="35833" r="35312" b="41667"/>
          <a:stretch/>
        </p:blipFill>
        <p:spPr>
          <a:xfrm>
            <a:off x="1047749" y="3590924"/>
            <a:ext cx="4219575" cy="24069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13EC58C-11D5-4EED-8DC1-4EC8B984C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1" t="22917" r="11718" b="26111"/>
          <a:stretch/>
        </p:blipFill>
        <p:spPr>
          <a:xfrm>
            <a:off x="6652992" y="301005"/>
            <a:ext cx="5196108" cy="2956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9279953-552F-49DE-B0EB-F7BB119F97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34" t="44306" r="15469" b="34907"/>
          <a:stretch/>
        </p:blipFill>
        <p:spPr>
          <a:xfrm>
            <a:off x="5037561" y="3850141"/>
            <a:ext cx="7154439" cy="18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3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C455F-6177-4A36-A57D-18B491C9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E8877A-E58A-480E-9DA5-0B96F4935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F4E397-C56F-4C72-978E-FF2EB24E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A9B6C-8466-462D-BA98-C6F54455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Uno a uno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5FA4B-025E-43B2-AA5F-B7499B039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84FDFB-AE99-450B-BD69-1434C84B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4" y="1451966"/>
            <a:ext cx="9610725" cy="54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35001-AE36-4D9F-84A2-F6484989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61D52B-80BB-44EA-B959-04579988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EDB9A3-5135-4695-B60A-D032E83A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3B312-E9A8-4910-B8DF-8133088A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2E218A-B2C5-4962-8A3B-012FFB33D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52C788-EE6D-4150-B407-CFDD2CD4C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54C8D-F8EA-4B00-AC37-1F449E8A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5FFFAE-41AC-43B8-ACB6-E3A2DC216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3C5AEB-D613-4C5D-BF32-A2AED08B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2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4A2C2-44EA-40A2-97F4-4A1EDEC6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40EDC-7718-435E-B560-62359847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46E674-2E05-42F7-AC92-6691976F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D05A5-5AB0-46A3-A578-60C9E507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35258-5BA6-4A95-8974-D2785585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351DA8-EFCC-436A-A3B7-C260BFFC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5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C4886-FF2B-4B21-8629-BA8E22A9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52C81-3CA8-4BDD-AE39-0406F4E7B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E50FA2-D038-4A23-AE9A-A0E13A30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89AB4-A1B7-44F3-A60A-FD1AF148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38219-E48D-4E52-AEAD-E8326BDF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E5C495-3290-4E1F-98BB-6E6BA5DF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7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250D7-DF3F-406C-8CD8-EAB24911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69BF7C-D110-4FA5-A4A4-64F731389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A43429-7403-4F63-9AAC-8F02DAAD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8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D3418-75EF-4A3D-BDEE-54B38955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9829A-14CB-415B-B3E5-3D3659F3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17B3EE-95CE-43E0-8BCE-F301C3B0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1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0B5E6-9805-4147-AA74-D6B2847B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8B7D9E-5A3B-4124-94AF-5EEB3B2E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F7929F-C0D2-45DD-9F27-7806DB78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9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FADA9-C9C4-4461-845C-A247B8A3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8C759-5CD2-438F-8DF0-B28D5C51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10E38C-4DA8-408F-A2B5-8112E8AC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C7FBE-4BB9-4D68-A1C2-B3079D63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Muchos a uno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689A0-BB36-4C2A-A688-0215E9521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8662BD-3959-4D74-A443-E88F03E4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384696"/>
            <a:ext cx="9391650" cy="52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88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</Words>
  <Application>Microsoft Office PowerPoint</Application>
  <PresentationFormat>Panorámica</PresentationFormat>
  <Paragraphs>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Muchos a uno</vt:lpstr>
      <vt:lpstr>Muchos a muchos</vt:lpstr>
      <vt:lpstr>Presentación de PowerPoint</vt:lpstr>
      <vt:lpstr>Uno a uno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2021-09-27T23:43:34Z</dcterms:created>
  <dcterms:modified xsi:type="dcterms:W3CDTF">2021-09-28T02:25:10Z</dcterms:modified>
</cp:coreProperties>
</file>